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01FC71-8130-4C82-A59D-1A88D38E27E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92385E-7F54-4C95-A4EC-25DEC6DF79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57599" cy="1702160"/>
          </a:xfrm>
        </p:spPr>
        <p:txBody>
          <a:bodyPr/>
          <a:lstStyle/>
          <a:p>
            <a:r>
              <a:rPr lang="en-US" dirty="0" smtClean="0"/>
              <a:t>Chapter 18 and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Inferior Courts</a:t>
            </a:r>
          </a:p>
          <a:p>
            <a:r>
              <a:rPr lang="en-US" dirty="0" smtClean="0"/>
              <a:t>Jurisdiction</a:t>
            </a:r>
          </a:p>
          <a:p>
            <a:r>
              <a:rPr lang="en-US" dirty="0" smtClean="0"/>
              <a:t>Exclusive Jurisdiction</a:t>
            </a:r>
          </a:p>
          <a:p>
            <a:r>
              <a:rPr lang="en-US" dirty="0" smtClean="0"/>
              <a:t>Concurrent Jurisdiction</a:t>
            </a:r>
          </a:p>
          <a:p>
            <a:r>
              <a:rPr lang="en-US" dirty="0" smtClean="0"/>
              <a:t>Plaintiff</a:t>
            </a:r>
          </a:p>
          <a:p>
            <a:r>
              <a:rPr lang="en-US" dirty="0" smtClean="0"/>
              <a:t>Defendant</a:t>
            </a:r>
          </a:p>
          <a:p>
            <a:r>
              <a:rPr lang="en-US" dirty="0" smtClean="0"/>
              <a:t>Docket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Due Process</a:t>
            </a:r>
          </a:p>
          <a:p>
            <a:r>
              <a:rPr lang="en-US" dirty="0" smtClean="0"/>
              <a:t>Writs of assistance</a:t>
            </a:r>
          </a:p>
          <a:p>
            <a:r>
              <a:rPr lang="en-US" dirty="0" smtClean="0"/>
              <a:t>Exclusionary Rule</a:t>
            </a:r>
          </a:p>
          <a:p>
            <a:r>
              <a:rPr lang="en-US" dirty="0" smtClean="0"/>
              <a:t>Ex </a:t>
            </a:r>
            <a:r>
              <a:rPr lang="en-US" dirty="0"/>
              <a:t>P</a:t>
            </a:r>
            <a:r>
              <a:rPr lang="en-US" dirty="0" smtClean="0"/>
              <a:t>ost Facto Law</a:t>
            </a:r>
          </a:p>
          <a:p>
            <a:r>
              <a:rPr lang="en-US" dirty="0" smtClean="0"/>
              <a:t>Grand Jury</a:t>
            </a:r>
          </a:p>
          <a:p>
            <a:r>
              <a:rPr lang="en-US" dirty="0" smtClean="0"/>
              <a:t>Bench Trial</a:t>
            </a:r>
          </a:p>
          <a:p>
            <a:r>
              <a:rPr lang="en-US" dirty="0" smtClean="0"/>
              <a:t>Miranda Rule</a:t>
            </a:r>
          </a:p>
          <a:p>
            <a:r>
              <a:rPr lang="en-US" dirty="0" smtClean="0"/>
              <a:t>Bail </a:t>
            </a:r>
          </a:p>
          <a:p>
            <a:r>
              <a:rPr lang="en-US" dirty="0" smtClean="0"/>
              <a:t>Treason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4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36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Chapter 18 and 20</vt:lpstr>
      <vt:lpstr>Vocabulary </vt:lpstr>
    </vt:vector>
  </TitlesOfParts>
  <Company>EPISD - CTE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creator>Edwin Barber</dc:creator>
  <cp:lastModifiedBy>Edwin Barber</cp:lastModifiedBy>
  <cp:revision>3</cp:revision>
  <dcterms:created xsi:type="dcterms:W3CDTF">2013-12-04T18:29:45Z</dcterms:created>
  <dcterms:modified xsi:type="dcterms:W3CDTF">2013-12-04T18:57:32Z</dcterms:modified>
</cp:coreProperties>
</file>