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5A84034-5BF9-4B51-841D-39DA3725484E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00E794C6-AA87-499B-943C-AFC1EAC3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76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69AD-1690-4F76-A2C4-0CB07821FEA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6AD1-0C06-4361-A3A2-17F08D4E6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69AD-1690-4F76-A2C4-0CB07821FEA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6AD1-0C06-4361-A3A2-17F08D4E6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69AD-1690-4F76-A2C4-0CB07821FEA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6AD1-0C06-4361-A3A2-17F08D4E6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69AD-1690-4F76-A2C4-0CB07821FEA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6AD1-0C06-4361-A3A2-17F08D4E6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69AD-1690-4F76-A2C4-0CB07821FEA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6AD1-0C06-4361-A3A2-17F08D4E6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69AD-1690-4F76-A2C4-0CB07821FEA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6AD1-0C06-4361-A3A2-17F08D4E6C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69AD-1690-4F76-A2C4-0CB07821FEA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6AD1-0C06-4361-A3A2-17F08D4E6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69AD-1690-4F76-A2C4-0CB07821FEA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6AD1-0C06-4361-A3A2-17F08D4E6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69AD-1690-4F76-A2C4-0CB07821FEA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6AD1-0C06-4361-A3A2-17F08D4E6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69AD-1690-4F76-A2C4-0CB07821FEA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E66AD1-0C06-4361-A3A2-17F08D4E6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69AD-1690-4F76-A2C4-0CB07821FEA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6AD1-0C06-4361-A3A2-17F08D4E6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28A69AD-1690-4F76-A2C4-0CB07821FEA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3E66AD1-0C06-4361-A3A2-17F08D4E6C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40471" y="1400412"/>
            <a:ext cx="5648623" cy="1204306"/>
          </a:xfrm>
        </p:spPr>
        <p:txBody>
          <a:bodyPr/>
          <a:lstStyle/>
          <a:p>
            <a:r>
              <a:rPr lang="en-US" dirty="0" smtClean="0"/>
              <a:t>Chapter 20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62048" y="2324061"/>
            <a:ext cx="6511131" cy="329259"/>
          </a:xfrm>
        </p:spPr>
        <p:txBody>
          <a:bodyPr>
            <a:noAutofit/>
          </a:bodyPr>
          <a:lstStyle/>
          <a:p>
            <a:r>
              <a:rPr lang="en-US" sz="1100" dirty="0" smtClean="0"/>
              <a:t>Global Economic Challenges</a:t>
            </a:r>
          </a:p>
          <a:p>
            <a:r>
              <a:rPr lang="en-US" sz="1100" dirty="0" smtClean="0"/>
              <a:t>LAST CHAPTER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8570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1. 100*1.83=183</a:t>
            </a:r>
          </a:p>
          <a:p>
            <a:r>
              <a:rPr lang="en-US" sz="4400" dirty="0" smtClean="0"/>
              <a:t>183-120=63</a:t>
            </a:r>
          </a:p>
          <a:p>
            <a:r>
              <a:rPr lang="en-US" sz="4400" dirty="0" smtClean="0"/>
              <a:t>63*.55=34.65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5741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066800"/>
            <a:ext cx="3200400" cy="37124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Developing Country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External Debt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World Bank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Crude Birthrate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Default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76800" y="304800"/>
            <a:ext cx="39624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Free Trade Area</a:t>
            </a:r>
          </a:p>
          <a:p>
            <a:endParaRPr lang="en-US" dirty="0" smtClean="0"/>
          </a:p>
          <a:p>
            <a:r>
              <a:rPr lang="en-US" dirty="0" smtClean="0"/>
              <a:t>Life Expectancy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Capital Flight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European Union </a:t>
            </a:r>
          </a:p>
          <a:p>
            <a:endParaRPr lang="en-US" dirty="0" smtClean="0"/>
          </a:p>
          <a:p>
            <a:r>
              <a:rPr lang="en-US" dirty="0" smtClean="0"/>
              <a:t>Zero Population Growth	</a:t>
            </a:r>
          </a:p>
          <a:p>
            <a:endParaRPr lang="en-US" dirty="0" smtClean="0"/>
          </a:p>
          <a:p>
            <a:r>
              <a:rPr lang="en-US" dirty="0" smtClean="0"/>
              <a:t>International Monetary Fund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04800"/>
            <a:ext cx="4358640" cy="548640"/>
          </a:xfrm>
        </p:spPr>
        <p:txBody>
          <a:bodyPr/>
          <a:lstStyle/>
          <a:p>
            <a:r>
              <a:rPr lang="en-US" dirty="0" smtClean="0"/>
              <a:t>Vocabulary Chapter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2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33600" y="381000"/>
            <a:ext cx="4495800" cy="548640"/>
          </a:xfrm>
        </p:spPr>
        <p:txBody>
          <a:bodyPr/>
          <a:lstStyle/>
          <a:p>
            <a:r>
              <a:rPr lang="en-US" dirty="0" smtClean="0"/>
              <a:t>POPULATION Issues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066800"/>
            <a:ext cx="7520940" cy="3579849"/>
          </a:xfrm>
        </p:spPr>
        <p:txBody>
          <a:bodyPr/>
          <a:lstStyle/>
          <a:p>
            <a:r>
              <a:rPr lang="en-US" sz="2000" dirty="0" smtClean="0"/>
              <a:t>Thomas Malthus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1798 wrote and Essay on the Principles of Population</a:t>
            </a:r>
          </a:p>
          <a:p>
            <a:r>
              <a:rPr lang="en-US" sz="2000" dirty="0" smtClean="0"/>
              <a:t>Trends of growth at 1.4%</a:t>
            </a:r>
          </a:p>
          <a:p>
            <a:endParaRPr lang="en-US" dirty="0"/>
          </a:p>
        </p:txBody>
      </p:sp>
      <p:pic>
        <p:nvPicPr>
          <p:cNvPr id="1026" name="Picture 2" descr="http://croesy-gcse-geography.doomby.com/medias/images/1-world-popluation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000" y="1905000"/>
            <a:ext cx="6032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2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Oil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1973 Embargo = oil was $5 to more than $35 a barrel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1995 prices were below $9 a barrel</a:t>
            </a:r>
          </a:p>
          <a:p>
            <a:r>
              <a:rPr lang="en-US" sz="2000" dirty="0" smtClean="0"/>
              <a:t>Natural Gas</a:t>
            </a:r>
          </a:p>
          <a:p>
            <a:r>
              <a:rPr lang="en-US" sz="2000" dirty="0" smtClean="0"/>
              <a:t>Coal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two-thirds of the reserves are in US, Russia, and China</a:t>
            </a:r>
          </a:p>
          <a:p>
            <a:r>
              <a:rPr lang="en-US" sz="2000" dirty="0" smtClean="0"/>
              <a:t>Nuclear Energy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Cost to build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Hazardous byproducts</a:t>
            </a:r>
          </a:p>
          <a:p>
            <a:r>
              <a:rPr lang="en-US" sz="2000" dirty="0"/>
              <a:t>	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746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Hydroelectric Power</a:t>
            </a:r>
          </a:p>
          <a:p>
            <a:r>
              <a:rPr lang="en-US" sz="2800" dirty="0" smtClean="0"/>
              <a:t>Biomass</a:t>
            </a:r>
          </a:p>
          <a:p>
            <a:r>
              <a:rPr lang="en-US" sz="2800" dirty="0" smtClean="0"/>
              <a:t>Solar Energy</a:t>
            </a:r>
          </a:p>
          <a:p>
            <a:r>
              <a:rPr lang="en-US" sz="2800" dirty="0" smtClean="0"/>
              <a:t>Wind Power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37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Pollution and Economic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Production </a:t>
            </a:r>
            <a:r>
              <a:rPr lang="en-US" dirty="0"/>
              <a:t>C</a:t>
            </a:r>
            <a:r>
              <a:rPr lang="en-US" dirty="0" smtClean="0"/>
              <a:t>ost</a:t>
            </a:r>
          </a:p>
          <a:p>
            <a:r>
              <a:rPr lang="en-US" dirty="0"/>
              <a:t>	</a:t>
            </a:r>
            <a:r>
              <a:rPr lang="en-US" dirty="0" smtClean="0"/>
              <a:t>Waste-Disposal System</a:t>
            </a:r>
          </a:p>
          <a:p>
            <a:r>
              <a:rPr lang="en-US" dirty="0" smtClean="0"/>
              <a:t>Solutions</a:t>
            </a:r>
          </a:p>
          <a:p>
            <a:r>
              <a:rPr lang="en-US" dirty="0"/>
              <a:t>	</a:t>
            </a:r>
            <a:r>
              <a:rPr lang="en-US" dirty="0" smtClean="0"/>
              <a:t>Standards</a:t>
            </a:r>
          </a:p>
          <a:p>
            <a:r>
              <a:rPr lang="en-US" dirty="0"/>
              <a:t>	</a:t>
            </a:r>
            <a:r>
              <a:rPr lang="en-US" dirty="0" smtClean="0"/>
              <a:t>Taxes</a:t>
            </a:r>
          </a:p>
          <a:p>
            <a:r>
              <a:rPr lang="en-US" dirty="0"/>
              <a:t>	</a:t>
            </a:r>
            <a:r>
              <a:rPr lang="en-US" dirty="0" smtClean="0"/>
              <a:t>Permits</a:t>
            </a:r>
          </a:p>
        </p:txBody>
      </p:sp>
    </p:spTree>
    <p:extLst>
      <p:ext uri="{BB962C8B-B14F-4D97-AF65-F5344CB8AC3E}">
        <p14:creationId xmlns:p14="http://schemas.microsoft.com/office/powerpoint/2010/main" val="13873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Reasoned Approach</a:t>
            </a:r>
          </a:p>
          <a:p>
            <a:r>
              <a:rPr lang="en-US" dirty="0"/>
              <a:t>	</a:t>
            </a:r>
            <a:r>
              <a:rPr lang="en-US" dirty="0" smtClean="0"/>
              <a:t>5 Steps</a:t>
            </a:r>
          </a:p>
          <a:p>
            <a:r>
              <a:rPr lang="en-US" dirty="0" smtClean="0"/>
              <a:t>Cost Benefit Analysis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51696" y="76200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</a:t>
            </a:r>
          </a:p>
        </p:txBody>
      </p:sp>
      <p:sp>
        <p:nvSpPr>
          <p:cNvPr id="7" name="Rectangle 6"/>
          <p:cNvSpPr/>
          <p:nvPr/>
        </p:nvSpPr>
        <p:spPr>
          <a:xfrm>
            <a:off x="4504046" y="1252751"/>
            <a:ext cx="3543300" cy="947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Personal or social goals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52332" y="2743200"/>
            <a:ext cx="4267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Alternatives to meeting the goal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37296" y="4209481"/>
            <a:ext cx="487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Economic Concepts to understand the problem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29000" y="5753952"/>
            <a:ext cx="563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Decide which alternative is the best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5905500" y="871751"/>
            <a:ext cx="685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929952" y="2213212"/>
            <a:ext cx="636896" cy="529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905500" y="3802891"/>
            <a:ext cx="685800" cy="4065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828732" y="5303576"/>
            <a:ext cx="914400" cy="439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9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1440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3200" dirty="0" smtClean="0"/>
              <a:t>Why do countries trade?</a:t>
            </a:r>
          </a:p>
          <a:p>
            <a:pPr>
              <a:lnSpc>
                <a:spcPct val="80000"/>
              </a:lnSpc>
              <a:defRPr/>
            </a:pPr>
            <a:r>
              <a:rPr lang="en-US" sz="3200" dirty="0" smtClean="0"/>
              <a:t>Why does the total world output of goods increase as countries specialize and trade?</a:t>
            </a:r>
          </a:p>
          <a:p>
            <a:pPr>
              <a:lnSpc>
                <a:spcPct val="80000"/>
              </a:lnSpc>
              <a:defRPr/>
            </a:pPr>
            <a:r>
              <a:rPr lang="en-US" sz="3200" dirty="0" smtClean="0"/>
              <a:t>List and explain the reasons that restrict trade. What are the main arguments to restrict trade?  Which are the 2 legitimate reasons?</a:t>
            </a:r>
          </a:p>
          <a:p>
            <a:pPr>
              <a:lnSpc>
                <a:spcPct val="80000"/>
              </a:lnSpc>
              <a:defRPr/>
            </a:pPr>
            <a:r>
              <a:rPr lang="en-US" sz="3200" dirty="0" smtClean="0"/>
              <a:t>Explain how a currency appreciates and depreciates.  How does changes in value affect a countries exports and imports?</a:t>
            </a:r>
          </a:p>
          <a:p>
            <a:pPr>
              <a:lnSpc>
                <a:spcPct val="80000"/>
              </a:lnSpc>
              <a:defRPr/>
            </a:pPr>
            <a:r>
              <a:rPr lang="en-US" sz="3200" dirty="0" smtClean="0"/>
              <a:t>What is the most favored nation clause and why do US trading partners want this designation?</a:t>
            </a:r>
            <a:endParaRPr lang="en-US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76600" y="5562600"/>
            <a:ext cx="5708062" cy="548640"/>
          </a:xfrm>
        </p:spPr>
        <p:txBody>
          <a:bodyPr/>
          <a:lstStyle/>
          <a:p>
            <a:r>
              <a:rPr lang="en-US" sz="4400" dirty="0" smtClean="0"/>
              <a:t>Important Question Chapter 17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Questions CH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did Thomas Malthus predict would happen in his essay he wrote in 1798?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are the forms of renewable resources and nonrenewable resources?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did the US use legislated standards and pollution taxes to reduce the overall pollution to the world?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70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6311</TotalTime>
  <Words>220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Chapter 20 </vt:lpstr>
      <vt:lpstr>Vocabulary Chapter 20</vt:lpstr>
      <vt:lpstr>POPULATION Issues </vt:lpstr>
      <vt:lpstr>Nonrenewable energy resources</vt:lpstr>
      <vt:lpstr>Renewable energy resources</vt:lpstr>
      <vt:lpstr>Pollution and Economic incentives</vt:lpstr>
      <vt:lpstr>Decision Making</vt:lpstr>
      <vt:lpstr>Important Question Chapter 17</vt:lpstr>
      <vt:lpstr>Important Questions CH 20</vt:lpstr>
      <vt:lpstr>PowerPoint Presentation</vt:lpstr>
    </vt:vector>
  </TitlesOfParts>
  <Company>EPISD - CTE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 </dc:title>
  <dc:creator>Edwin Barber</dc:creator>
  <cp:lastModifiedBy>Edwin Barber</cp:lastModifiedBy>
  <cp:revision>18</cp:revision>
  <cp:lastPrinted>2014-05-13T14:41:31Z</cp:lastPrinted>
  <dcterms:created xsi:type="dcterms:W3CDTF">2014-05-06T14:43:55Z</dcterms:created>
  <dcterms:modified xsi:type="dcterms:W3CDTF">2014-05-16T15:03:30Z</dcterms:modified>
</cp:coreProperties>
</file>